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9" r:id="rId5"/>
  </p:sldIdLst>
  <p:sldSz cx="9601200" cy="12801600" type="A3"/>
  <p:notesSz cx="6858000" cy="9144000"/>
  <p:defaultTextStyle>
    <a:defPPr>
      <a:defRPr lang="en-US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tholomaeus, Caitlin" initials="BC" lastIdx="1" clrIdx="0">
    <p:extLst>
      <p:ext uri="{19B8F6BF-5375-455C-9EA6-DF929625EA0E}">
        <p15:presenceInfo xmlns:p15="http://schemas.microsoft.com/office/powerpoint/2012/main" userId="S-1-5-21-790525478-448539723-682003330-6185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A5A5"/>
    <a:srgbClr val="A9A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840495-3C72-39B6-7A5D-5092C48BC913}" v="5" dt="2026-07-31T03:22:43.6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51" d="100"/>
          <a:sy n="51" d="100"/>
        </p:scale>
        <p:origin x="155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tkinson, Michael" userId="35e1d499-fdb0-4ca4-864f-bee5b42bab2e" providerId="ADAL" clId="{DF6806FC-F7CC-48E6-A666-C52F51C19EAC}"/>
    <pc:docChg chg="undo custSel modSld">
      <pc:chgData name="Atkinson, Michael" userId="35e1d499-fdb0-4ca4-864f-bee5b42bab2e" providerId="ADAL" clId="{DF6806FC-F7CC-48E6-A666-C52F51C19EAC}" dt="2026-07-31T03:33:49.501" v="65" actId="6549"/>
      <pc:docMkLst>
        <pc:docMk/>
      </pc:docMkLst>
      <pc:sldChg chg="modSp mod">
        <pc:chgData name="Atkinson, Michael" userId="35e1d499-fdb0-4ca4-864f-bee5b42bab2e" providerId="ADAL" clId="{DF6806FC-F7CC-48E6-A666-C52F51C19EAC}" dt="2026-07-31T03:33:49.501" v="65" actId="6549"/>
        <pc:sldMkLst>
          <pc:docMk/>
          <pc:sldMk cId="2585415888" sldId="259"/>
        </pc:sldMkLst>
        <pc:spChg chg="mod">
          <ac:chgData name="Atkinson, Michael" userId="35e1d499-fdb0-4ca4-864f-bee5b42bab2e" providerId="ADAL" clId="{DF6806FC-F7CC-48E6-A666-C52F51C19EAC}" dt="2026-07-31T03:25:32.329" v="10" actId="20577"/>
          <ac:spMkLst>
            <pc:docMk/>
            <pc:sldMk cId="2585415888" sldId="259"/>
            <ac:spMk id="8" creationId="{43CA4DEC-CCF7-4970-9FDF-EE0CF7D3A6B0}"/>
          </ac:spMkLst>
        </pc:spChg>
        <pc:spChg chg="mod">
          <ac:chgData name="Atkinson, Michael" userId="35e1d499-fdb0-4ca4-864f-bee5b42bab2e" providerId="ADAL" clId="{DF6806FC-F7CC-48E6-A666-C52F51C19EAC}" dt="2026-07-31T03:33:49.501" v="65" actId="6549"/>
          <ac:spMkLst>
            <pc:docMk/>
            <pc:sldMk cId="2585415888" sldId="259"/>
            <ac:spMk id="24" creationId="{0CC75523-D8D2-4374-93A5-405926FDA176}"/>
          </ac:spMkLst>
        </pc:spChg>
        <pc:spChg chg="mod">
          <ac:chgData name="Atkinson, Michael" userId="35e1d499-fdb0-4ca4-864f-bee5b42bab2e" providerId="ADAL" clId="{DF6806FC-F7CC-48E6-A666-C52F51C19EAC}" dt="2026-07-31T03:26:34.365" v="12" actId="20577"/>
          <ac:spMkLst>
            <pc:docMk/>
            <pc:sldMk cId="2585415888" sldId="259"/>
            <ac:spMk id="27" creationId="{18C47663-177C-4D55-8286-85C475FD440A}"/>
          </ac:spMkLst>
        </pc:spChg>
        <pc:spChg chg="mod">
          <ac:chgData name="Atkinson, Michael" userId="35e1d499-fdb0-4ca4-864f-bee5b42bab2e" providerId="ADAL" clId="{DF6806FC-F7CC-48E6-A666-C52F51C19EAC}" dt="2026-07-31T03:27:03.296" v="21" actId="20577"/>
          <ac:spMkLst>
            <pc:docMk/>
            <pc:sldMk cId="2585415888" sldId="259"/>
            <ac:spMk id="33" creationId="{4CFE0F49-C407-44E8-B9E3-342F1273E509}"/>
          </ac:spMkLst>
        </pc:spChg>
        <pc:spChg chg="mod">
          <ac:chgData name="Atkinson, Michael" userId="35e1d499-fdb0-4ca4-864f-bee5b42bab2e" providerId="ADAL" clId="{DF6806FC-F7CC-48E6-A666-C52F51C19EAC}" dt="2026-07-31T03:28:04.109" v="31" actId="20577"/>
          <ac:spMkLst>
            <pc:docMk/>
            <pc:sldMk cId="2585415888" sldId="259"/>
            <ac:spMk id="35" creationId="{6AFB60EC-CB98-417B-B6D4-22B54017C0A7}"/>
          </ac:spMkLst>
        </pc:spChg>
        <pc:spChg chg="mod">
          <ac:chgData name="Atkinson, Michael" userId="35e1d499-fdb0-4ca4-864f-bee5b42bab2e" providerId="ADAL" clId="{DF6806FC-F7CC-48E6-A666-C52F51C19EAC}" dt="2026-07-31T03:27:50.836" v="23" actId="6549"/>
          <ac:spMkLst>
            <pc:docMk/>
            <pc:sldMk cId="2585415888" sldId="259"/>
            <ac:spMk id="49" creationId="{1285BF1B-59AC-4CA6-A11A-1679C4A46DC6}"/>
          </ac:spMkLst>
        </pc:spChg>
        <pc:spChg chg="mod">
          <ac:chgData name="Atkinson, Michael" userId="35e1d499-fdb0-4ca4-864f-bee5b42bab2e" providerId="ADAL" clId="{DF6806FC-F7CC-48E6-A666-C52F51C19EAC}" dt="2026-07-31T03:27:56.836" v="27" actId="20577"/>
          <ac:spMkLst>
            <pc:docMk/>
            <pc:sldMk cId="2585415888" sldId="259"/>
            <ac:spMk id="53" creationId="{B242BEC5-10A1-44F5-88DC-EE3B8F80D040}"/>
          </ac:spMkLst>
        </pc:spChg>
        <pc:spChg chg="mod">
          <ac:chgData name="Atkinson, Michael" userId="35e1d499-fdb0-4ca4-864f-bee5b42bab2e" providerId="ADAL" clId="{DF6806FC-F7CC-48E6-A666-C52F51C19EAC}" dt="2026-07-31T03:28:25.573" v="41" actId="20577"/>
          <ac:spMkLst>
            <pc:docMk/>
            <pc:sldMk cId="2585415888" sldId="259"/>
            <ac:spMk id="57" creationId="{D77332AE-B186-4C9E-B20D-92527E65C81D}"/>
          </ac:spMkLst>
        </pc:spChg>
        <pc:spChg chg="mod">
          <ac:chgData name="Atkinson, Michael" userId="35e1d499-fdb0-4ca4-864f-bee5b42bab2e" providerId="ADAL" clId="{DF6806FC-F7CC-48E6-A666-C52F51C19EAC}" dt="2026-07-31T03:28:38.802" v="47" actId="20577"/>
          <ac:spMkLst>
            <pc:docMk/>
            <pc:sldMk cId="2585415888" sldId="259"/>
            <ac:spMk id="61" creationId="{53934015-F9F5-434C-A8F1-9669B745168E}"/>
          </ac:spMkLst>
        </pc:spChg>
        <pc:spChg chg="mod">
          <ac:chgData name="Atkinson, Michael" userId="35e1d499-fdb0-4ca4-864f-bee5b42bab2e" providerId="ADAL" clId="{DF6806FC-F7CC-48E6-A666-C52F51C19EAC}" dt="2026-07-31T03:29:21.436" v="59" actId="13926"/>
          <ac:spMkLst>
            <pc:docMk/>
            <pc:sldMk cId="2585415888" sldId="259"/>
            <ac:spMk id="63" creationId="{7E81DC71-97CF-43B3-BE1C-EA2A7BBE60D3}"/>
          </ac:spMkLst>
        </pc:spChg>
        <pc:spChg chg="mod">
          <ac:chgData name="Atkinson, Michael" userId="35e1d499-fdb0-4ca4-864f-bee5b42bab2e" providerId="ADAL" clId="{DF6806FC-F7CC-48E6-A666-C52F51C19EAC}" dt="2026-07-31T03:25:13.935" v="4" actId="13926"/>
          <ac:spMkLst>
            <pc:docMk/>
            <pc:sldMk cId="2585415888" sldId="259"/>
            <ac:spMk id="65" creationId="{B08F6FD3-5AE1-4A4E-98F0-008F3A9AADF6}"/>
          </ac:spMkLst>
        </pc:spChg>
        <pc:spChg chg="mod">
          <ac:chgData name="Atkinson, Michael" userId="35e1d499-fdb0-4ca4-864f-bee5b42bab2e" providerId="ADAL" clId="{DF6806FC-F7CC-48E6-A666-C52F51C19EAC}" dt="2026-07-31T03:28:17.761" v="39" actId="20577"/>
          <ac:spMkLst>
            <pc:docMk/>
            <pc:sldMk cId="2585415888" sldId="259"/>
            <ac:spMk id="69" creationId="{46E8A699-1A2B-4669-BDAD-D5132CEF8146}"/>
          </ac:spMkLst>
        </pc:spChg>
      </pc:sldChg>
    </pc:docChg>
  </pc:docChgLst>
  <pc:docChgLst>
    <pc:chgData name="Atkinson, Michael" userId="35e1d499-fdb0-4ca4-864f-bee5b42bab2e" providerId="ADAL" clId="{6B3F6A99-18C3-4787-B1F8-0027B0288416}"/>
    <pc:docChg chg="modSld">
      <pc:chgData name="Atkinson, Michael" userId="35e1d499-fdb0-4ca4-864f-bee5b42bab2e" providerId="ADAL" clId="{6B3F6A99-18C3-4787-B1F8-0027B0288416}" dt="2026-07-31T06:36:52.086" v="26" actId="20577"/>
      <pc:docMkLst>
        <pc:docMk/>
      </pc:docMkLst>
      <pc:sldChg chg="modSp mod">
        <pc:chgData name="Atkinson, Michael" userId="35e1d499-fdb0-4ca4-864f-bee5b42bab2e" providerId="ADAL" clId="{6B3F6A99-18C3-4787-B1F8-0027B0288416}" dt="2026-07-31T06:36:52.086" v="26" actId="20577"/>
        <pc:sldMkLst>
          <pc:docMk/>
          <pc:sldMk cId="2585415888" sldId="259"/>
        </pc:sldMkLst>
        <pc:spChg chg="mod">
          <ac:chgData name="Atkinson, Michael" userId="35e1d499-fdb0-4ca4-864f-bee5b42bab2e" providerId="ADAL" clId="{6B3F6A99-18C3-4787-B1F8-0027B0288416}" dt="2026-07-31T06:36:06.376" v="5" actId="20577"/>
          <ac:spMkLst>
            <pc:docMk/>
            <pc:sldMk cId="2585415888" sldId="259"/>
            <ac:spMk id="8" creationId="{43CA4DEC-CCF7-4970-9FDF-EE0CF7D3A6B0}"/>
          </ac:spMkLst>
        </pc:spChg>
        <pc:spChg chg="mod">
          <ac:chgData name="Atkinson, Michael" userId="35e1d499-fdb0-4ca4-864f-bee5b42bab2e" providerId="ADAL" clId="{6B3F6A99-18C3-4787-B1F8-0027B0288416}" dt="2026-07-31T06:36:18.451" v="14" actId="20577"/>
          <ac:spMkLst>
            <pc:docMk/>
            <pc:sldMk cId="2585415888" sldId="259"/>
            <ac:spMk id="27" creationId="{18C47663-177C-4D55-8286-85C475FD440A}"/>
          </ac:spMkLst>
        </pc:spChg>
        <pc:spChg chg="mod">
          <ac:chgData name="Atkinson, Michael" userId="35e1d499-fdb0-4ca4-864f-bee5b42bab2e" providerId="ADAL" clId="{6B3F6A99-18C3-4787-B1F8-0027B0288416}" dt="2026-07-31T06:36:14.582" v="12" actId="20577"/>
          <ac:spMkLst>
            <pc:docMk/>
            <pc:sldMk cId="2585415888" sldId="259"/>
            <ac:spMk id="33" creationId="{4CFE0F49-C407-44E8-B9E3-342F1273E509}"/>
          </ac:spMkLst>
        </pc:spChg>
        <pc:spChg chg="mod">
          <ac:chgData name="Atkinson, Michael" userId="35e1d499-fdb0-4ca4-864f-bee5b42bab2e" providerId="ADAL" clId="{6B3F6A99-18C3-4787-B1F8-0027B0288416}" dt="2026-07-31T06:36:28.598" v="18" actId="20577"/>
          <ac:spMkLst>
            <pc:docMk/>
            <pc:sldMk cId="2585415888" sldId="259"/>
            <ac:spMk id="35" creationId="{6AFB60EC-CB98-417B-B6D4-22B54017C0A7}"/>
          </ac:spMkLst>
        </pc:spChg>
        <pc:spChg chg="mod">
          <ac:chgData name="Atkinson, Michael" userId="35e1d499-fdb0-4ca4-864f-bee5b42bab2e" providerId="ADAL" clId="{6B3F6A99-18C3-4787-B1F8-0027B0288416}" dt="2026-07-31T06:36:24.385" v="16" actId="20577"/>
          <ac:spMkLst>
            <pc:docMk/>
            <pc:sldMk cId="2585415888" sldId="259"/>
            <ac:spMk id="53" creationId="{B242BEC5-10A1-44F5-88DC-EE3B8F80D040}"/>
          </ac:spMkLst>
        </pc:spChg>
        <pc:spChg chg="mod">
          <ac:chgData name="Atkinson, Michael" userId="35e1d499-fdb0-4ca4-864f-bee5b42bab2e" providerId="ADAL" clId="{6B3F6A99-18C3-4787-B1F8-0027B0288416}" dt="2026-07-31T06:36:34.013" v="20" actId="20577"/>
          <ac:spMkLst>
            <pc:docMk/>
            <pc:sldMk cId="2585415888" sldId="259"/>
            <ac:spMk id="57" creationId="{D77332AE-B186-4C9E-B20D-92527E65C81D}"/>
          </ac:spMkLst>
        </pc:spChg>
        <pc:spChg chg="mod">
          <ac:chgData name="Atkinson, Michael" userId="35e1d499-fdb0-4ca4-864f-bee5b42bab2e" providerId="ADAL" clId="{6B3F6A99-18C3-4787-B1F8-0027B0288416}" dt="2026-07-31T06:36:39.954" v="24" actId="20577"/>
          <ac:spMkLst>
            <pc:docMk/>
            <pc:sldMk cId="2585415888" sldId="259"/>
            <ac:spMk id="61" creationId="{53934015-F9F5-434C-A8F1-9669B745168E}"/>
          </ac:spMkLst>
        </pc:spChg>
        <pc:spChg chg="mod">
          <ac:chgData name="Atkinson, Michael" userId="35e1d499-fdb0-4ca4-864f-bee5b42bab2e" providerId="ADAL" clId="{6B3F6A99-18C3-4787-B1F8-0027B0288416}" dt="2026-07-31T06:36:52.086" v="26" actId="20577"/>
          <ac:spMkLst>
            <pc:docMk/>
            <pc:sldMk cId="2585415888" sldId="259"/>
            <ac:spMk id="63" creationId="{7E81DC71-97CF-43B3-BE1C-EA2A7BBE60D3}"/>
          </ac:spMkLst>
        </pc:spChg>
      </pc:sldChg>
    </pc:docChg>
  </pc:docChgLst>
  <pc:docChgLst>
    <pc:chgData name="Atkinson, Michael" userId="S::he222485@health.wa.gov.au::35e1d499-fdb0-4ca4-864f-bee5b42bab2e" providerId="AD" clId="Web-{A6840495-3C72-39B6-7A5D-5092C48BC913}"/>
    <pc:docChg chg="modSld">
      <pc:chgData name="Atkinson, Michael" userId="S::he222485@health.wa.gov.au::35e1d499-fdb0-4ca4-864f-bee5b42bab2e" providerId="AD" clId="Web-{A6840495-3C72-39B6-7A5D-5092C48BC913}" dt="2026-07-31T03:22:42.098" v="1" actId="20577"/>
      <pc:docMkLst>
        <pc:docMk/>
      </pc:docMkLst>
      <pc:sldChg chg="modSp">
        <pc:chgData name="Atkinson, Michael" userId="S::he222485@health.wa.gov.au::35e1d499-fdb0-4ca4-864f-bee5b42bab2e" providerId="AD" clId="Web-{A6840495-3C72-39B6-7A5D-5092C48BC913}" dt="2026-07-31T03:22:42.098" v="1" actId="20577"/>
        <pc:sldMkLst>
          <pc:docMk/>
          <pc:sldMk cId="2585415888" sldId="259"/>
        </pc:sldMkLst>
        <pc:spChg chg="mod">
          <ac:chgData name="Atkinson, Michael" userId="S::he222485@health.wa.gov.au::35e1d499-fdb0-4ca4-864f-bee5b42bab2e" providerId="AD" clId="Web-{A6840495-3C72-39B6-7A5D-5092C48BC913}" dt="2026-07-31T03:22:42.098" v="1" actId="20577"/>
          <ac:spMkLst>
            <pc:docMk/>
            <pc:sldMk cId="2585415888" sldId="259"/>
            <ac:spMk id="8" creationId="{43CA4DEC-CCF7-4970-9FDF-EE0CF7D3A6B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6797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016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245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4968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858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734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6698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486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147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611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2165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45538-3B9A-4140-83D3-0A8625CD0A14}" type="datetimeFigureOut">
              <a:rPr lang="en-AU" smtClean="0"/>
              <a:t>31/07/2026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F4963-4DB8-4CF6-8A9D-44BF4D92666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442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healthywa.wa.gov.au/Articles/A_E/Care-Opinion-Dashboard" TargetMode="External"/><Relationship Id="rId13" Type="http://schemas.openxmlformats.org/officeDocument/2006/relationships/image" Target="../media/image9.jp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hyperlink" Target="https://www.healthywa.wa.gov.au/Articles/A_E/Care-Opinion-Dashboar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8.jpg"/><Relationship Id="rId5" Type="http://schemas.openxmlformats.org/officeDocument/2006/relationships/image" Target="../media/image4.svg"/><Relationship Id="rId10" Type="http://schemas.openxmlformats.org/officeDocument/2006/relationships/hyperlink" Target="https://www.careopinion.org.au/opinions?frompopulation=WA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B5682F9-1B0D-47EC-A4F4-8A93FD9ED9A1}"/>
              </a:ext>
            </a:extLst>
          </p:cNvPr>
          <p:cNvGrpSpPr/>
          <p:nvPr/>
        </p:nvGrpSpPr>
        <p:grpSpPr>
          <a:xfrm>
            <a:off x="844692" y="7491184"/>
            <a:ext cx="7911816" cy="3425669"/>
            <a:chOff x="262865" y="6037000"/>
            <a:chExt cx="7911816" cy="3425669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8DC25C0-F8FE-4DDC-8F93-664D2E8B12FC}"/>
                </a:ext>
              </a:extLst>
            </p:cNvPr>
            <p:cNvGrpSpPr/>
            <p:nvPr/>
          </p:nvGrpSpPr>
          <p:grpSpPr>
            <a:xfrm>
              <a:off x="848805" y="6515621"/>
              <a:ext cx="6739936" cy="2947048"/>
              <a:chOff x="2298260" y="4551893"/>
              <a:chExt cx="6739936" cy="2947048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0C9121B5-8886-4566-8F6B-5FF5DD519628}"/>
                  </a:ext>
                </a:extLst>
              </p:cNvPr>
              <p:cNvGrpSpPr/>
              <p:nvPr/>
            </p:nvGrpSpPr>
            <p:grpSpPr>
              <a:xfrm>
                <a:off x="6856588" y="4561947"/>
                <a:ext cx="2181608" cy="1423152"/>
                <a:chOff x="6289697" y="4572000"/>
                <a:chExt cx="2181608" cy="1423152"/>
              </a:xfrm>
            </p:grpSpPr>
            <p:sp>
              <p:nvSpPr>
                <p:cNvPr id="44" name="Speech Bubble: Oval 43">
                  <a:extLst>
                    <a:ext uri="{FF2B5EF4-FFF2-40B4-BE49-F238E27FC236}">
                      <a16:creationId xmlns:a16="http://schemas.microsoft.com/office/drawing/2014/main" id="{2B3FAE47-BADB-4274-BEF3-34E5FDAFE1F0}"/>
                    </a:ext>
                  </a:extLst>
                </p:cNvPr>
                <p:cNvSpPr/>
                <p:nvPr/>
              </p:nvSpPr>
              <p:spPr>
                <a:xfrm>
                  <a:off x="6372521" y="4572000"/>
                  <a:ext cx="2043194" cy="1423152"/>
                </a:xfrm>
                <a:prstGeom prst="wedgeEllipseCallout">
                  <a:avLst>
                    <a:gd name="adj1" fmla="val -47361"/>
                    <a:gd name="adj2" fmla="val 45181"/>
                  </a:avLst>
                </a:prstGeom>
                <a:solidFill>
                  <a:srgbClr val="B2D235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35" name="Speech Bubble: Oval 34">
                  <a:extLst>
                    <a:ext uri="{FF2B5EF4-FFF2-40B4-BE49-F238E27FC236}">
                      <a16:creationId xmlns:a16="http://schemas.microsoft.com/office/drawing/2014/main" id="{6AFB60EC-CB98-417B-B6D4-22B54017C0A7}"/>
                    </a:ext>
                  </a:extLst>
                </p:cNvPr>
                <p:cNvSpPr/>
                <p:nvPr/>
              </p:nvSpPr>
              <p:spPr>
                <a:xfrm>
                  <a:off x="6942107" y="4649707"/>
                  <a:ext cx="864000" cy="574689"/>
                </a:xfrm>
                <a:prstGeom prst="wedgeEllipseCallout">
                  <a:avLst>
                    <a:gd name="adj1" fmla="val -49067"/>
                    <a:gd name="adj2" fmla="val 52211"/>
                  </a:avLst>
                </a:prstGeom>
                <a:solidFill>
                  <a:srgbClr val="B2D235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238</a:t>
                  </a:r>
                  <a:endParaRPr kumimoji="0" lang="en-A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A38A90AB-5D69-448A-A1F5-A49FD81F9DE3}"/>
                    </a:ext>
                  </a:extLst>
                </p:cNvPr>
                <p:cNvSpPr/>
                <p:nvPr/>
              </p:nvSpPr>
              <p:spPr>
                <a:xfrm>
                  <a:off x="6289697" y="5224765"/>
                  <a:ext cx="2181608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6012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North Metropolitan Health Service</a:t>
                  </a: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F76D7FE0-0B4E-474C-B0EE-D7F17F61B182}"/>
                  </a:ext>
                </a:extLst>
              </p:cNvPr>
              <p:cNvGrpSpPr/>
              <p:nvPr/>
            </p:nvGrpSpPr>
            <p:grpSpPr>
              <a:xfrm>
                <a:off x="2316385" y="4583832"/>
                <a:ext cx="2280723" cy="1423152"/>
                <a:chOff x="6218694" y="4572000"/>
                <a:chExt cx="2280723" cy="1423152"/>
              </a:xfrm>
            </p:grpSpPr>
            <p:sp>
              <p:nvSpPr>
                <p:cNvPr id="48" name="Speech Bubble: Oval 47">
                  <a:extLst>
                    <a:ext uri="{FF2B5EF4-FFF2-40B4-BE49-F238E27FC236}">
                      <a16:creationId xmlns:a16="http://schemas.microsoft.com/office/drawing/2014/main" id="{E30C5A65-EED8-4C52-A6A9-0A8A368D749B}"/>
                    </a:ext>
                  </a:extLst>
                </p:cNvPr>
                <p:cNvSpPr/>
                <p:nvPr/>
              </p:nvSpPr>
              <p:spPr>
                <a:xfrm>
                  <a:off x="6234106" y="4572000"/>
                  <a:ext cx="2265311" cy="1423152"/>
                </a:xfrm>
                <a:prstGeom prst="wedgeEllipseCallout">
                  <a:avLst>
                    <a:gd name="adj1" fmla="val -47361"/>
                    <a:gd name="adj2" fmla="val 45181"/>
                  </a:avLst>
                </a:prstGeom>
                <a:solidFill>
                  <a:srgbClr val="B2D235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49" name="Speech Bubble: Oval 48">
                  <a:extLst>
                    <a:ext uri="{FF2B5EF4-FFF2-40B4-BE49-F238E27FC236}">
                      <a16:creationId xmlns:a16="http://schemas.microsoft.com/office/drawing/2014/main" id="{1285BF1B-59AC-4CA6-A11A-1679C4A46DC6}"/>
                    </a:ext>
                  </a:extLst>
                </p:cNvPr>
                <p:cNvSpPr/>
                <p:nvPr/>
              </p:nvSpPr>
              <p:spPr>
                <a:xfrm>
                  <a:off x="6942108" y="4649707"/>
                  <a:ext cx="857744" cy="574689"/>
                </a:xfrm>
                <a:prstGeom prst="wedgeEllipseCallout">
                  <a:avLst>
                    <a:gd name="adj1" fmla="val -49067"/>
                    <a:gd name="adj2" fmla="val 52211"/>
                  </a:avLst>
                </a:prstGeom>
                <a:solidFill>
                  <a:srgbClr val="B2D235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30</a:t>
                  </a:r>
                  <a:endPara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4908B469-2745-43F9-B575-61042FECC7A1}"/>
                    </a:ext>
                  </a:extLst>
                </p:cNvPr>
                <p:cNvSpPr/>
                <p:nvPr/>
              </p:nvSpPr>
              <p:spPr>
                <a:xfrm>
                  <a:off x="6218694" y="5224765"/>
                  <a:ext cx="2280723" cy="646331"/>
                </a:xfrm>
                <a:prstGeom prst="rect">
                  <a:avLst/>
                </a:prstGeom>
              </p:spPr>
              <p:txBody>
                <a:bodyPr wrap="square" lIns="36000" rIns="36000">
                  <a:spAutoFit/>
                </a:bodyPr>
                <a:lstStyle/>
                <a:p>
                  <a:pPr marL="0" marR="0" lvl="0" indent="0" algn="ctr" defTabSz="96012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Child and Adolescent Health Service</a:t>
                  </a:r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2686BC69-398D-4435-8CB6-C8C3B7050C32}"/>
                  </a:ext>
                </a:extLst>
              </p:cNvPr>
              <p:cNvGrpSpPr/>
              <p:nvPr/>
            </p:nvGrpSpPr>
            <p:grpSpPr>
              <a:xfrm>
                <a:off x="4674980" y="4551893"/>
                <a:ext cx="2181608" cy="1423152"/>
                <a:chOff x="6289697" y="4572000"/>
                <a:chExt cx="2181608" cy="1423152"/>
              </a:xfrm>
            </p:grpSpPr>
            <p:sp>
              <p:nvSpPr>
                <p:cNvPr id="52" name="Speech Bubble: Oval 51">
                  <a:extLst>
                    <a:ext uri="{FF2B5EF4-FFF2-40B4-BE49-F238E27FC236}">
                      <a16:creationId xmlns:a16="http://schemas.microsoft.com/office/drawing/2014/main" id="{0D4E379B-3466-4616-B232-043194B61FB9}"/>
                    </a:ext>
                  </a:extLst>
                </p:cNvPr>
                <p:cNvSpPr/>
                <p:nvPr/>
              </p:nvSpPr>
              <p:spPr>
                <a:xfrm>
                  <a:off x="6372521" y="4572000"/>
                  <a:ext cx="2043194" cy="1423152"/>
                </a:xfrm>
                <a:prstGeom prst="wedgeEllipseCallout">
                  <a:avLst>
                    <a:gd name="adj1" fmla="val -47361"/>
                    <a:gd name="adj2" fmla="val 45181"/>
                  </a:avLst>
                </a:prstGeom>
                <a:solidFill>
                  <a:srgbClr val="B2D235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53" name="Speech Bubble: Oval 52">
                  <a:extLst>
                    <a:ext uri="{FF2B5EF4-FFF2-40B4-BE49-F238E27FC236}">
                      <a16:creationId xmlns:a16="http://schemas.microsoft.com/office/drawing/2014/main" id="{B242BEC5-10A1-44F5-88DC-EE3B8F80D040}"/>
                    </a:ext>
                  </a:extLst>
                </p:cNvPr>
                <p:cNvSpPr/>
                <p:nvPr/>
              </p:nvSpPr>
              <p:spPr>
                <a:xfrm>
                  <a:off x="6942108" y="4649707"/>
                  <a:ext cx="857744" cy="574689"/>
                </a:xfrm>
                <a:prstGeom prst="wedgeEllipseCallout">
                  <a:avLst>
                    <a:gd name="adj1" fmla="val -49067"/>
                    <a:gd name="adj2" fmla="val 52211"/>
                  </a:avLst>
                </a:prstGeom>
                <a:solidFill>
                  <a:srgbClr val="B2D235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125</a:t>
                  </a:r>
                  <a:endParaRPr kumimoji="0" lang="en-AU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97B17651-158C-4B2C-9C63-03BE04EC58CE}"/>
                    </a:ext>
                  </a:extLst>
                </p:cNvPr>
                <p:cNvSpPr/>
                <p:nvPr/>
              </p:nvSpPr>
              <p:spPr>
                <a:xfrm>
                  <a:off x="6289697" y="5224765"/>
                  <a:ext cx="2181608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6012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East Metropolitan Health Service</a:t>
                  </a:r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062BC7BE-EBFB-45EB-9993-12F19FC5B8CE}"/>
                  </a:ext>
                </a:extLst>
              </p:cNvPr>
              <p:cNvGrpSpPr/>
              <p:nvPr/>
            </p:nvGrpSpPr>
            <p:grpSpPr>
              <a:xfrm>
                <a:off x="4643296" y="6070033"/>
                <a:ext cx="2181608" cy="1423152"/>
                <a:chOff x="6289697" y="4572000"/>
                <a:chExt cx="2181608" cy="1423152"/>
              </a:xfrm>
            </p:grpSpPr>
            <p:sp>
              <p:nvSpPr>
                <p:cNvPr id="56" name="Speech Bubble: Oval 55">
                  <a:extLst>
                    <a:ext uri="{FF2B5EF4-FFF2-40B4-BE49-F238E27FC236}">
                      <a16:creationId xmlns:a16="http://schemas.microsoft.com/office/drawing/2014/main" id="{6E85DFDD-C3C4-46BA-8F13-BEC8EB803BED}"/>
                    </a:ext>
                  </a:extLst>
                </p:cNvPr>
                <p:cNvSpPr/>
                <p:nvPr/>
              </p:nvSpPr>
              <p:spPr>
                <a:xfrm>
                  <a:off x="6372521" y="4572000"/>
                  <a:ext cx="2043194" cy="1423152"/>
                </a:xfrm>
                <a:prstGeom prst="wedgeEllipseCallout">
                  <a:avLst>
                    <a:gd name="adj1" fmla="val -47361"/>
                    <a:gd name="adj2" fmla="val 45181"/>
                  </a:avLst>
                </a:prstGeom>
                <a:solidFill>
                  <a:srgbClr val="B2D235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57" name="Speech Bubble: Oval 56">
                  <a:extLst>
                    <a:ext uri="{FF2B5EF4-FFF2-40B4-BE49-F238E27FC236}">
                      <a16:creationId xmlns:a16="http://schemas.microsoft.com/office/drawing/2014/main" id="{D77332AE-B186-4C9E-B20D-92527E65C81D}"/>
                    </a:ext>
                  </a:extLst>
                </p:cNvPr>
                <p:cNvSpPr/>
                <p:nvPr/>
              </p:nvSpPr>
              <p:spPr>
                <a:xfrm>
                  <a:off x="6942108" y="4649707"/>
                  <a:ext cx="857744" cy="574689"/>
                </a:xfrm>
                <a:prstGeom prst="wedgeEllipseCallout">
                  <a:avLst>
                    <a:gd name="adj1" fmla="val -49067"/>
                    <a:gd name="adj2" fmla="val 52211"/>
                  </a:avLst>
                </a:prstGeom>
                <a:solidFill>
                  <a:srgbClr val="B2D235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151</a:t>
                  </a:r>
                  <a:endParaRPr kumimoji="0" lang="en-AU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4182236E-0A68-4B2F-88F4-439B17BBABA9}"/>
                    </a:ext>
                  </a:extLst>
                </p:cNvPr>
                <p:cNvSpPr/>
                <p:nvPr/>
              </p:nvSpPr>
              <p:spPr>
                <a:xfrm>
                  <a:off x="6289697" y="5224765"/>
                  <a:ext cx="2181608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6012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South Metropolitan Health Service</a:t>
                  </a:r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9220B924-C488-4218-8697-EBA3FF56C4AC}"/>
                  </a:ext>
                </a:extLst>
              </p:cNvPr>
              <p:cNvGrpSpPr/>
              <p:nvPr/>
            </p:nvGrpSpPr>
            <p:grpSpPr>
              <a:xfrm>
                <a:off x="6893982" y="6075789"/>
                <a:ext cx="2043194" cy="1423152"/>
                <a:chOff x="6372521" y="4572000"/>
                <a:chExt cx="2043194" cy="1423152"/>
              </a:xfrm>
            </p:grpSpPr>
            <p:sp>
              <p:nvSpPr>
                <p:cNvPr id="60" name="Speech Bubble: Oval 59">
                  <a:extLst>
                    <a:ext uri="{FF2B5EF4-FFF2-40B4-BE49-F238E27FC236}">
                      <a16:creationId xmlns:a16="http://schemas.microsoft.com/office/drawing/2014/main" id="{8F586958-F402-45DC-A14A-23FCFAAA5EE1}"/>
                    </a:ext>
                  </a:extLst>
                </p:cNvPr>
                <p:cNvSpPr/>
                <p:nvPr/>
              </p:nvSpPr>
              <p:spPr>
                <a:xfrm>
                  <a:off x="6372521" y="4572000"/>
                  <a:ext cx="2043194" cy="1423152"/>
                </a:xfrm>
                <a:prstGeom prst="wedgeEllipseCallout">
                  <a:avLst>
                    <a:gd name="adj1" fmla="val -47361"/>
                    <a:gd name="adj2" fmla="val 45181"/>
                  </a:avLst>
                </a:prstGeom>
                <a:solidFill>
                  <a:srgbClr val="B2D235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61" name="Speech Bubble: Oval 60">
                  <a:extLst>
                    <a:ext uri="{FF2B5EF4-FFF2-40B4-BE49-F238E27FC236}">
                      <a16:creationId xmlns:a16="http://schemas.microsoft.com/office/drawing/2014/main" id="{53934015-F9F5-434C-A8F1-9669B745168E}"/>
                    </a:ext>
                  </a:extLst>
                </p:cNvPr>
                <p:cNvSpPr/>
                <p:nvPr/>
              </p:nvSpPr>
              <p:spPr>
                <a:xfrm>
                  <a:off x="6942108" y="4649707"/>
                  <a:ext cx="857744" cy="574689"/>
                </a:xfrm>
                <a:prstGeom prst="wedgeEllipseCallout">
                  <a:avLst>
                    <a:gd name="adj1" fmla="val -49067"/>
                    <a:gd name="adj2" fmla="val 52211"/>
                  </a:avLst>
                </a:prstGeom>
                <a:solidFill>
                  <a:srgbClr val="B2D235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651</a:t>
                  </a:r>
                  <a:endParaRPr kumimoji="0" lang="en-A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2F180632-0625-4920-83CD-C4677971FCEF}"/>
                    </a:ext>
                  </a:extLst>
                </p:cNvPr>
                <p:cNvSpPr/>
                <p:nvPr/>
              </p:nvSpPr>
              <p:spPr>
                <a:xfrm>
                  <a:off x="6485277" y="5224765"/>
                  <a:ext cx="1801982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6012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WA Country </a:t>
                  </a:r>
                  <a:br>
                    <a:rPr kumimoji="0" lang="en-AU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</a:br>
                  <a:r>
                    <a:rPr kumimoji="0" lang="en-AU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Health Service</a:t>
                  </a:r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0A5605F3-3408-45F8-81DD-E0C3E6C85F32}"/>
                  </a:ext>
                </a:extLst>
              </p:cNvPr>
              <p:cNvGrpSpPr/>
              <p:nvPr/>
            </p:nvGrpSpPr>
            <p:grpSpPr>
              <a:xfrm>
                <a:off x="2298260" y="6075789"/>
                <a:ext cx="2280723" cy="1423152"/>
                <a:chOff x="6231394" y="4572000"/>
                <a:chExt cx="2280723" cy="1423152"/>
              </a:xfrm>
            </p:grpSpPr>
            <p:sp>
              <p:nvSpPr>
                <p:cNvPr id="68" name="Speech Bubble: Oval 67">
                  <a:extLst>
                    <a:ext uri="{FF2B5EF4-FFF2-40B4-BE49-F238E27FC236}">
                      <a16:creationId xmlns:a16="http://schemas.microsoft.com/office/drawing/2014/main" id="{20D9A19F-99F5-4BA5-845F-FACDAC0B910E}"/>
                    </a:ext>
                  </a:extLst>
                </p:cNvPr>
                <p:cNvSpPr/>
                <p:nvPr/>
              </p:nvSpPr>
              <p:spPr>
                <a:xfrm>
                  <a:off x="6234106" y="4572000"/>
                  <a:ext cx="2265311" cy="1423152"/>
                </a:xfrm>
                <a:prstGeom prst="wedgeEllipseCallout">
                  <a:avLst>
                    <a:gd name="adj1" fmla="val -47361"/>
                    <a:gd name="adj2" fmla="val 45181"/>
                  </a:avLst>
                </a:prstGeom>
                <a:solidFill>
                  <a:srgbClr val="B2D235">
                    <a:alpha val="20000"/>
                  </a:srgbClr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A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69" name="Speech Bubble: Oval 68">
                  <a:extLst>
                    <a:ext uri="{FF2B5EF4-FFF2-40B4-BE49-F238E27FC236}">
                      <a16:creationId xmlns:a16="http://schemas.microsoft.com/office/drawing/2014/main" id="{46E8A699-1A2B-4669-BDAD-D5132CEF8146}"/>
                    </a:ext>
                  </a:extLst>
                </p:cNvPr>
                <p:cNvSpPr/>
                <p:nvPr/>
              </p:nvSpPr>
              <p:spPr>
                <a:xfrm>
                  <a:off x="6942108" y="4649707"/>
                  <a:ext cx="857744" cy="574689"/>
                </a:xfrm>
                <a:prstGeom prst="wedgeEllipseCallout">
                  <a:avLst>
                    <a:gd name="adj1" fmla="val -49067"/>
                    <a:gd name="adj2" fmla="val 52211"/>
                  </a:avLst>
                </a:prstGeom>
                <a:solidFill>
                  <a:srgbClr val="B2D235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AU" sz="2000" b="1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Helvetica" panose="020B0604020202020204" pitchFamily="34" charset="0"/>
                    </a:rPr>
                    <a:t>12</a:t>
                  </a:r>
                  <a:endParaRPr kumimoji="0" lang="en-AU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AA0F1F76-08AE-4438-86F4-2ACE059F0FCF}"/>
                    </a:ext>
                  </a:extLst>
                </p:cNvPr>
                <p:cNvSpPr/>
                <p:nvPr/>
              </p:nvSpPr>
              <p:spPr>
                <a:xfrm>
                  <a:off x="6231394" y="5224765"/>
                  <a:ext cx="2280723" cy="646331"/>
                </a:xfrm>
                <a:prstGeom prst="rect">
                  <a:avLst/>
                </a:prstGeom>
              </p:spPr>
              <p:txBody>
                <a:bodyPr wrap="square" lIns="36000" rIns="36000">
                  <a:spAutoFit/>
                </a:bodyPr>
                <a:lstStyle/>
                <a:p>
                  <a:pPr marL="0" marR="0" lvl="0" indent="0" algn="ctr" defTabSz="96012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PathWest Laboratory Medicine WA</a:t>
                  </a:r>
                </a:p>
              </p:txBody>
            </p:sp>
          </p:grp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98BB798-AF0F-4840-B029-E7D5753FCBB3}"/>
                </a:ext>
              </a:extLst>
            </p:cNvPr>
            <p:cNvSpPr txBox="1"/>
            <p:nvPr/>
          </p:nvSpPr>
          <p:spPr>
            <a:xfrm>
              <a:off x="262865" y="6037000"/>
              <a:ext cx="7911816" cy="409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Helvetica" panose="020B0604020202020204" pitchFamily="34" charset="0"/>
                </a:rPr>
                <a:t>Number of Stories</a:t>
              </a:r>
              <a:r>
                <a:rPr kumimoji="0" lang="en-AU" sz="200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Helvetica" panose="020B0604020202020204" pitchFamily="34" charset="0"/>
                </a:rPr>
                <a:t>1</a:t>
              </a: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Helvetica" panose="020B0604020202020204" pitchFamily="34" charset="0"/>
                </a:rPr>
                <a:t> published for each Health Service Provider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453753F-FDD9-4212-8B58-3EA3E110EA2A}"/>
              </a:ext>
            </a:extLst>
          </p:cNvPr>
          <p:cNvGrpSpPr/>
          <p:nvPr/>
        </p:nvGrpSpPr>
        <p:grpSpPr>
          <a:xfrm>
            <a:off x="112647" y="1459005"/>
            <a:ext cx="9375907" cy="5888734"/>
            <a:chOff x="112647" y="1459005"/>
            <a:chExt cx="9375907" cy="588873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440FEA9-95A6-4DB8-91F9-CB0BAA2AC1DB}"/>
                </a:ext>
              </a:extLst>
            </p:cNvPr>
            <p:cNvGrpSpPr/>
            <p:nvPr/>
          </p:nvGrpSpPr>
          <p:grpSpPr>
            <a:xfrm>
              <a:off x="1515817" y="2815590"/>
              <a:ext cx="7414000" cy="4532149"/>
              <a:chOff x="876856" y="329201"/>
              <a:chExt cx="7414000" cy="4532149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48625212-229C-4714-8350-FBF60D4C1DB3}"/>
                  </a:ext>
                </a:extLst>
              </p:cNvPr>
              <p:cNvGrpSpPr/>
              <p:nvPr/>
            </p:nvGrpSpPr>
            <p:grpSpPr>
              <a:xfrm>
                <a:off x="876856" y="329201"/>
                <a:ext cx="3083481" cy="4532149"/>
                <a:chOff x="3961516" y="796464"/>
                <a:chExt cx="2449286" cy="3600000"/>
              </a:xfrm>
            </p:grpSpPr>
            <p:pic>
              <p:nvPicPr>
                <p:cNvPr id="7" name="Graphic 6" descr="Australia">
                  <a:extLst>
                    <a:ext uri="{FF2B5EF4-FFF2-40B4-BE49-F238E27FC236}">
                      <a16:creationId xmlns:a16="http://schemas.microsoft.com/office/drawing/2014/main" id="{BEEB6CF1-E8AB-4C5F-A468-7F9D2317BA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rcRect t="30371" r="74735" b="32494"/>
                <a:stretch/>
              </p:blipFill>
              <p:spPr>
                <a:xfrm>
                  <a:off x="3961516" y="796464"/>
                  <a:ext cx="2449286" cy="3600000"/>
                </a:xfrm>
                <a:prstGeom prst="rect">
                  <a:avLst/>
                </a:prstGeom>
              </p:spPr>
            </p:pic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3CA4DEC-CCF7-4970-9FDF-EE0CF7D3A6B0}"/>
                    </a:ext>
                  </a:extLst>
                </p:cNvPr>
                <p:cNvSpPr txBox="1"/>
                <p:nvPr/>
              </p:nvSpPr>
              <p:spPr>
                <a:xfrm>
                  <a:off x="4376496" y="2122902"/>
                  <a:ext cx="2025096" cy="129571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AU" sz="4000" dirty="0">
                      <a:solidFill>
                        <a:prstClr val="black"/>
                      </a:solidFill>
                      <a:latin typeface="Arial"/>
                      <a:cs typeface="Helvetica"/>
                    </a:rPr>
                    <a:t>1187</a:t>
                  </a:r>
                  <a:br>
                    <a:rPr lang="en-AU" sz="24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cs typeface="Helvetica" panose="020B0604020202020204" pitchFamily="34" charset="0"/>
                    </a:rPr>
                  </a:br>
                  <a:r>
                    <a:rPr kumimoji="0" lang="en-AU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Helvetica"/>
                    </a:rPr>
                    <a:t>Stories</a:t>
                  </a:r>
                  <a:r>
                    <a:rPr kumimoji="0" lang="en-AU" sz="2000" b="0" i="0" u="none" strike="noStrike" kern="1200" cap="none" spc="0" normalizeH="0" baseline="30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Helvetica"/>
                    </a:rPr>
                    <a:t>1</a:t>
                  </a:r>
                  <a:r>
                    <a:rPr kumimoji="0" lang="en-AU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Helvetica"/>
                    </a:rPr>
                    <a:t> published about WA Health </a:t>
                  </a:r>
                  <a:br>
                    <a:rPr lang="en-AU" sz="20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Arial" panose="020B0604020202020204" pitchFamily="34" charset="0"/>
                      <a:cs typeface="Helvetica" panose="020B0604020202020204" pitchFamily="34" charset="0"/>
                    </a:rPr>
                  </a:br>
                  <a:r>
                    <a:rPr kumimoji="0" lang="en-AU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Helvetica"/>
                    </a:rPr>
                    <a:t>Service Providers</a:t>
                  </a:r>
                  <a:endParaRPr lang="en-AU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Helvetica"/>
                  </a:endParaRPr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A8F14A08-FECF-435F-99DF-2697A1D3607F}"/>
                  </a:ext>
                </a:extLst>
              </p:cNvPr>
              <p:cNvGrpSpPr/>
              <p:nvPr/>
            </p:nvGrpSpPr>
            <p:grpSpPr>
              <a:xfrm>
                <a:off x="4215897" y="601127"/>
                <a:ext cx="2677062" cy="1138773"/>
                <a:chOff x="1280860" y="2364561"/>
                <a:chExt cx="3399443" cy="1446059"/>
              </a:xfrm>
            </p:grpSpPr>
            <p:pic>
              <p:nvPicPr>
                <p:cNvPr id="23" name="Graphic 22" descr="Ear">
                  <a:extLst>
                    <a:ext uri="{FF2B5EF4-FFF2-40B4-BE49-F238E27FC236}">
                      <a16:creationId xmlns:a16="http://schemas.microsoft.com/office/drawing/2014/main" id="{E6006FC8-D9E0-48D3-9E42-82C41099E2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4247" y="2364561"/>
                  <a:ext cx="1446056" cy="1446059"/>
                </a:xfrm>
                <a:prstGeom prst="rect">
                  <a:avLst/>
                </a:prstGeom>
              </p:spPr>
            </p:pic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0CC75523-D8D2-4374-93A5-405926FDA176}"/>
                    </a:ext>
                  </a:extLst>
                </p:cNvPr>
                <p:cNvSpPr txBox="1"/>
                <p:nvPr/>
              </p:nvSpPr>
              <p:spPr>
                <a:xfrm>
                  <a:off x="1280860" y="2410470"/>
                  <a:ext cx="2410753" cy="1289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400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1375</a:t>
                  </a:r>
                  <a:br>
                    <a:rPr kumimoji="0" lang="en-AU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</a:br>
                  <a:r>
                    <a:rPr kumimoji="0" lang="en-AU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Staff Listening</a:t>
                  </a:r>
                  <a:r>
                    <a:rPr kumimoji="0" lang="en-AU" sz="2000" b="0" i="0" u="none" strike="noStrike" kern="1200" cap="none" spc="0" normalizeH="0" baseline="30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2</a:t>
                  </a:r>
                  <a:endParaRPr kumimoji="0" lang="en-AU" sz="32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533362A-0BE2-496B-A684-D39EC268E798}"/>
                  </a:ext>
                </a:extLst>
              </p:cNvPr>
              <p:cNvGrpSpPr/>
              <p:nvPr/>
            </p:nvGrpSpPr>
            <p:grpSpPr>
              <a:xfrm>
                <a:off x="4119365" y="2872278"/>
                <a:ext cx="4171491" cy="1397562"/>
                <a:chOff x="495783" y="301106"/>
                <a:chExt cx="5297131" cy="1774678"/>
              </a:xfrm>
            </p:grpSpPr>
            <p:grpSp>
              <p:nvGrpSpPr>
                <p:cNvPr id="26" name="Graphic 5" descr="Arrow circle">
                  <a:extLst>
                    <a:ext uri="{FF2B5EF4-FFF2-40B4-BE49-F238E27FC236}">
                      <a16:creationId xmlns:a16="http://schemas.microsoft.com/office/drawing/2014/main" id="{101BE90C-1281-40D0-89CF-A7DD617F11A0}"/>
                    </a:ext>
                  </a:extLst>
                </p:cNvPr>
                <p:cNvGrpSpPr/>
                <p:nvPr/>
              </p:nvGrpSpPr>
              <p:grpSpPr>
                <a:xfrm>
                  <a:off x="495783" y="301106"/>
                  <a:ext cx="1926237" cy="1774678"/>
                  <a:chOff x="495783" y="301106"/>
                  <a:chExt cx="1926237" cy="1774678"/>
                </a:xfrm>
              </p:grpSpPr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C9F2DE43-4846-4D41-BC82-44CDDF84CF92}"/>
                      </a:ext>
                    </a:extLst>
                  </p:cNvPr>
                  <p:cNvSpPr/>
                  <p:nvPr/>
                </p:nvSpPr>
                <p:spPr>
                  <a:xfrm>
                    <a:off x="495783" y="762367"/>
                    <a:ext cx="927266" cy="1165709"/>
                  </a:xfrm>
                  <a:custGeom>
                    <a:avLst/>
                    <a:gdLst>
                      <a:gd name="connsiteX0" fmla="*/ 573117 w 614022"/>
                      <a:gd name="connsiteY0" fmla="*/ 682153 h 771913"/>
                      <a:gd name="connsiteX1" fmla="*/ 192423 w 614022"/>
                      <a:gd name="connsiteY1" fmla="*/ 232338 h 771913"/>
                      <a:gd name="connsiteX2" fmla="*/ 200844 w 614022"/>
                      <a:gd name="connsiteY2" fmla="*/ 150059 h 771913"/>
                      <a:gd name="connsiteX3" fmla="*/ 202247 w 614022"/>
                      <a:gd name="connsiteY3" fmla="*/ 150059 h 771913"/>
                      <a:gd name="connsiteX4" fmla="*/ 234352 w 614022"/>
                      <a:gd name="connsiteY4" fmla="*/ 205672 h 771913"/>
                      <a:gd name="connsiteX5" fmla="*/ 282333 w 614022"/>
                      <a:gd name="connsiteY5" fmla="*/ 218566 h 771913"/>
                      <a:gd name="connsiteX6" fmla="*/ 295228 w 614022"/>
                      <a:gd name="connsiteY6" fmla="*/ 170585 h 771913"/>
                      <a:gd name="connsiteX7" fmla="*/ 220668 w 614022"/>
                      <a:gd name="connsiteY7" fmla="*/ 41640 h 771913"/>
                      <a:gd name="connsiteX8" fmla="*/ 199440 w 614022"/>
                      <a:gd name="connsiteY8" fmla="*/ 25324 h 771913"/>
                      <a:gd name="connsiteX9" fmla="*/ 172774 w 614022"/>
                      <a:gd name="connsiteY9" fmla="*/ 28833 h 771913"/>
                      <a:gd name="connsiteX10" fmla="*/ 42952 w 614022"/>
                      <a:gd name="connsiteY10" fmla="*/ 103744 h 771913"/>
                      <a:gd name="connsiteX11" fmla="*/ 28126 w 614022"/>
                      <a:gd name="connsiteY11" fmla="*/ 151097 h 771913"/>
                      <a:gd name="connsiteX12" fmla="*/ 75480 w 614022"/>
                      <a:gd name="connsiteY12" fmla="*/ 165923 h 771913"/>
                      <a:gd name="connsiteX13" fmla="*/ 78039 w 614022"/>
                      <a:gd name="connsiteY13" fmla="*/ 164444 h 771913"/>
                      <a:gd name="connsiteX14" fmla="*/ 131722 w 614022"/>
                      <a:gd name="connsiteY14" fmla="*/ 133392 h 771913"/>
                      <a:gd name="connsiteX15" fmla="*/ 122249 w 614022"/>
                      <a:gd name="connsiteY15" fmla="*/ 232338 h 771913"/>
                      <a:gd name="connsiteX16" fmla="*/ 560836 w 614022"/>
                      <a:gd name="connsiteY16" fmla="*/ 751274 h 771913"/>
                      <a:gd name="connsiteX17" fmla="*/ 566801 w 614022"/>
                      <a:gd name="connsiteY17" fmla="*/ 751274 h 771913"/>
                      <a:gd name="connsiteX18" fmla="*/ 604695 w 614022"/>
                      <a:gd name="connsiteY18" fmla="*/ 718994 h 771913"/>
                      <a:gd name="connsiteX19" fmla="*/ 572415 w 614022"/>
                      <a:gd name="connsiteY19" fmla="*/ 681100 h 7719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614022" h="771913">
                        <a:moveTo>
                          <a:pt x="573117" y="682153"/>
                        </a:moveTo>
                        <a:cubicBezTo>
                          <a:pt x="353051" y="645915"/>
                          <a:pt x="191783" y="455366"/>
                          <a:pt x="192423" y="232338"/>
                        </a:cubicBezTo>
                        <a:cubicBezTo>
                          <a:pt x="192755" y="204714"/>
                          <a:pt x="195572" y="177177"/>
                          <a:pt x="200844" y="150059"/>
                        </a:cubicBezTo>
                        <a:lnTo>
                          <a:pt x="202247" y="150059"/>
                        </a:lnTo>
                        <a:lnTo>
                          <a:pt x="234352" y="205672"/>
                        </a:lnTo>
                        <a:cubicBezTo>
                          <a:pt x="244041" y="222482"/>
                          <a:pt x="265523" y="228255"/>
                          <a:pt x="282333" y="218566"/>
                        </a:cubicBezTo>
                        <a:cubicBezTo>
                          <a:pt x="299144" y="208877"/>
                          <a:pt x="304917" y="187395"/>
                          <a:pt x="295228" y="170585"/>
                        </a:cubicBezTo>
                        <a:lnTo>
                          <a:pt x="220668" y="41640"/>
                        </a:lnTo>
                        <a:cubicBezTo>
                          <a:pt x="216026" y="33610"/>
                          <a:pt x="208395" y="27744"/>
                          <a:pt x="199440" y="25324"/>
                        </a:cubicBezTo>
                        <a:cubicBezTo>
                          <a:pt x="190439" y="22905"/>
                          <a:pt x="180844" y="24168"/>
                          <a:pt x="172774" y="28833"/>
                        </a:cubicBezTo>
                        <a:lnTo>
                          <a:pt x="42952" y="103744"/>
                        </a:lnTo>
                        <a:cubicBezTo>
                          <a:pt x="25783" y="112726"/>
                          <a:pt x="19144" y="133927"/>
                          <a:pt x="28126" y="151097"/>
                        </a:cubicBezTo>
                        <a:cubicBezTo>
                          <a:pt x="37109" y="168269"/>
                          <a:pt x="58310" y="174906"/>
                          <a:pt x="75480" y="165923"/>
                        </a:cubicBezTo>
                        <a:cubicBezTo>
                          <a:pt x="76353" y="165467"/>
                          <a:pt x="77208" y="164974"/>
                          <a:pt x="78039" y="164444"/>
                        </a:cubicBezTo>
                        <a:lnTo>
                          <a:pt x="131722" y="133392"/>
                        </a:lnTo>
                        <a:cubicBezTo>
                          <a:pt x="125479" y="166006"/>
                          <a:pt x="122307" y="199133"/>
                          <a:pt x="122249" y="232338"/>
                        </a:cubicBezTo>
                        <a:cubicBezTo>
                          <a:pt x="121453" y="489448"/>
                          <a:pt x="307189" y="709212"/>
                          <a:pt x="560836" y="751274"/>
                        </a:cubicBezTo>
                        <a:lnTo>
                          <a:pt x="566801" y="751274"/>
                        </a:lnTo>
                        <a:cubicBezTo>
                          <a:pt x="586180" y="752825"/>
                          <a:pt x="603144" y="738373"/>
                          <a:pt x="604695" y="718994"/>
                        </a:cubicBezTo>
                        <a:cubicBezTo>
                          <a:pt x="606246" y="699615"/>
                          <a:pt x="591793" y="682651"/>
                          <a:pt x="572415" y="681100"/>
                        </a:cubicBezTo>
                        <a:close/>
                      </a:path>
                    </a:pathLst>
                  </a:custGeom>
                  <a:solidFill>
                    <a:srgbClr val="FFFF00"/>
                  </a:solidFill>
                  <a:ln w="174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AU" sz="1418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endParaRPr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45CEF594-170B-4973-A8CA-C4C67DCE90CE}"/>
                      </a:ext>
                    </a:extLst>
                  </p:cNvPr>
                  <p:cNvSpPr/>
                  <p:nvPr/>
                </p:nvSpPr>
                <p:spPr>
                  <a:xfrm>
                    <a:off x="1627222" y="804104"/>
                    <a:ext cx="794798" cy="1271680"/>
                  </a:xfrm>
                  <a:custGeom>
                    <a:avLst/>
                    <a:gdLst>
                      <a:gd name="connsiteX0" fmla="*/ 503681 w 526304"/>
                      <a:gd name="connsiteY0" fmla="*/ 230643 h 842087"/>
                      <a:gd name="connsiteX1" fmla="*/ 470875 w 526304"/>
                      <a:gd name="connsiteY1" fmla="*/ 46963 h 842087"/>
                      <a:gd name="connsiteX2" fmla="*/ 425700 w 526304"/>
                      <a:gd name="connsiteY2" fmla="*/ 26349 h 842087"/>
                      <a:gd name="connsiteX3" fmla="*/ 405086 w 526304"/>
                      <a:gd name="connsiteY3" fmla="*/ 71524 h 842087"/>
                      <a:gd name="connsiteX4" fmla="*/ 136646 w 526304"/>
                      <a:gd name="connsiteY4" fmla="*/ 658082 h 842087"/>
                      <a:gd name="connsiteX5" fmla="*/ 131583 w 526304"/>
                      <a:gd name="connsiteY5" fmla="*/ 659932 h 842087"/>
                      <a:gd name="connsiteX6" fmla="*/ 131583 w 526304"/>
                      <a:gd name="connsiteY6" fmla="*/ 659932 h 842087"/>
                      <a:gd name="connsiteX7" fmla="*/ 163513 w 526304"/>
                      <a:gd name="connsiteY7" fmla="*/ 604144 h 842087"/>
                      <a:gd name="connsiteX8" fmla="*/ 150530 w 526304"/>
                      <a:gd name="connsiteY8" fmla="*/ 556075 h 842087"/>
                      <a:gd name="connsiteX9" fmla="*/ 102461 w 526304"/>
                      <a:gd name="connsiteY9" fmla="*/ 569057 h 842087"/>
                      <a:gd name="connsiteX10" fmla="*/ 28779 w 526304"/>
                      <a:gd name="connsiteY10" fmla="*/ 698353 h 842087"/>
                      <a:gd name="connsiteX11" fmla="*/ 41759 w 526304"/>
                      <a:gd name="connsiteY11" fmla="*/ 746245 h 842087"/>
                      <a:gd name="connsiteX12" fmla="*/ 41761 w 526304"/>
                      <a:gd name="connsiteY12" fmla="*/ 746246 h 842087"/>
                      <a:gd name="connsiteX13" fmla="*/ 171056 w 526304"/>
                      <a:gd name="connsiteY13" fmla="*/ 820104 h 842087"/>
                      <a:gd name="connsiteX14" fmla="*/ 219125 w 526304"/>
                      <a:gd name="connsiteY14" fmla="*/ 807122 h 842087"/>
                      <a:gd name="connsiteX15" fmla="*/ 206143 w 526304"/>
                      <a:gd name="connsiteY15" fmla="*/ 759053 h 842087"/>
                      <a:gd name="connsiteX16" fmla="*/ 151408 w 526304"/>
                      <a:gd name="connsiteY16" fmla="*/ 728001 h 842087"/>
                      <a:gd name="connsiteX17" fmla="*/ 503681 w 526304"/>
                      <a:gd name="connsiteY17" fmla="*/ 230643 h 8420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526304" h="842087">
                        <a:moveTo>
                          <a:pt x="503681" y="230643"/>
                        </a:moveTo>
                        <a:cubicBezTo>
                          <a:pt x="503753" y="167953"/>
                          <a:pt x="492644" y="105753"/>
                          <a:pt x="470875" y="46963"/>
                        </a:cubicBezTo>
                        <a:cubicBezTo>
                          <a:pt x="464092" y="28797"/>
                          <a:pt x="443866" y="19567"/>
                          <a:pt x="425700" y="26349"/>
                        </a:cubicBezTo>
                        <a:cubicBezTo>
                          <a:pt x="407534" y="33132"/>
                          <a:pt x="398304" y="53358"/>
                          <a:pt x="405086" y="71524"/>
                        </a:cubicBezTo>
                        <a:cubicBezTo>
                          <a:pt x="492932" y="307624"/>
                          <a:pt x="372749" y="570236"/>
                          <a:pt x="136646" y="658082"/>
                        </a:cubicBezTo>
                        <a:cubicBezTo>
                          <a:pt x="134962" y="658710"/>
                          <a:pt x="133275" y="659325"/>
                          <a:pt x="131583" y="659932"/>
                        </a:cubicBezTo>
                        <a:lnTo>
                          <a:pt x="131583" y="659932"/>
                        </a:lnTo>
                        <a:lnTo>
                          <a:pt x="163513" y="604144"/>
                        </a:lnTo>
                        <a:cubicBezTo>
                          <a:pt x="173202" y="587285"/>
                          <a:pt x="167390" y="565764"/>
                          <a:pt x="150530" y="556075"/>
                        </a:cubicBezTo>
                        <a:cubicBezTo>
                          <a:pt x="133671" y="546386"/>
                          <a:pt x="112151" y="552198"/>
                          <a:pt x="102461" y="569057"/>
                        </a:cubicBezTo>
                        <a:lnTo>
                          <a:pt x="28779" y="698353"/>
                        </a:lnTo>
                        <a:cubicBezTo>
                          <a:pt x="19138" y="715163"/>
                          <a:pt x="24949" y="736605"/>
                          <a:pt x="41759" y="746245"/>
                        </a:cubicBezTo>
                        <a:cubicBezTo>
                          <a:pt x="41759" y="746246"/>
                          <a:pt x="41761" y="746246"/>
                          <a:pt x="41761" y="746246"/>
                        </a:cubicBezTo>
                        <a:lnTo>
                          <a:pt x="171056" y="820104"/>
                        </a:lnTo>
                        <a:cubicBezTo>
                          <a:pt x="187916" y="829794"/>
                          <a:pt x="209436" y="823982"/>
                          <a:pt x="219125" y="807122"/>
                        </a:cubicBezTo>
                        <a:cubicBezTo>
                          <a:pt x="228815" y="790263"/>
                          <a:pt x="223003" y="768742"/>
                          <a:pt x="206143" y="759053"/>
                        </a:cubicBezTo>
                        <a:lnTo>
                          <a:pt x="151408" y="728001"/>
                        </a:lnTo>
                        <a:cubicBezTo>
                          <a:pt x="363082" y="654571"/>
                          <a:pt x="504655" y="454689"/>
                          <a:pt x="503681" y="230643"/>
                        </a:cubicBezTo>
                        <a:close/>
                      </a:path>
                    </a:pathLst>
                  </a:custGeom>
                  <a:solidFill>
                    <a:srgbClr val="B2D235"/>
                  </a:solidFill>
                  <a:ln w="174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AU" sz="1418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endParaRPr>
                  </a:p>
                </p:txBody>
              </p:sp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E9205F70-A433-4FDC-B743-2C729E161F30}"/>
                      </a:ext>
                    </a:extLst>
                  </p:cNvPr>
                  <p:cNvSpPr/>
                  <p:nvPr/>
                </p:nvSpPr>
                <p:spPr>
                  <a:xfrm>
                    <a:off x="878103" y="301106"/>
                    <a:ext cx="1298177" cy="423894"/>
                  </a:xfrm>
                  <a:custGeom>
                    <a:avLst/>
                    <a:gdLst>
                      <a:gd name="connsiteX0" fmla="*/ 663079 w 859630"/>
                      <a:gd name="connsiteY0" fmla="*/ 199493 h 280695"/>
                      <a:gd name="connsiteX1" fmla="*/ 627992 w 859630"/>
                      <a:gd name="connsiteY1" fmla="*/ 234580 h 280695"/>
                      <a:gd name="connsiteX2" fmla="*/ 663079 w 859630"/>
                      <a:gd name="connsiteY2" fmla="*/ 269667 h 280695"/>
                      <a:gd name="connsiteX3" fmla="*/ 807286 w 859630"/>
                      <a:gd name="connsiteY3" fmla="*/ 269667 h 280695"/>
                      <a:gd name="connsiteX4" fmla="*/ 811321 w 859630"/>
                      <a:gd name="connsiteY4" fmla="*/ 269667 h 280695"/>
                      <a:gd name="connsiteX5" fmla="*/ 830268 w 859630"/>
                      <a:gd name="connsiteY5" fmla="*/ 263877 h 280695"/>
                      <a:gd name="connsiteX6" fmla="*/ 832724 w 859630"/>
                      <a:gd name="connsiteY6" fmla="*/ 262298 h 280695"/>
                      <a:gd name="connsiteX7" fmla="*/ 833777 w 859630"/>
                      <a:gd name="connsiteY7" fmla="*/ 261421 h 280695"/>
                      <a:gd name="connsiteX8" fmla="*/ 833777 w 859630"/>
                      <a:gd name="connsiteY8" fmla="*/ 261421 h 280695"/>
                      <a:gd name="connsiteX9" fmla="*/ 836057 w 859630"/>
                      <a:gd name="connsiteY9" fmla="*/ 259667 h 280695"/>
                      <a:gd name="connsiteX10" fmla="*/ 846934 w 859630"/>
                      <a:gd name="connsiteY10" fmla="*/ 234580 h 280695"/>
                      <a:gd name="connsiteX11" fmla="*/ 846934 w 859630"/>
                      <a:gd name="connsiteY11" fmla="*/ 85811 h 280695"/>
                      <a:gd name="connsiteX12" fmla="*/ 811847 w 859630"/>
                      <a:gd name="connsiteY12" fmla="*/ 50724 h 280695"/>
                      <a:gd name="connsiteX13" fmla="*/ 776760 w 859630"/>
                      <a:gd name="connsiteY13" fmla="*/ 85811 h 280695"/>
                      <a:gd name="connsiteX14" fmla="*/ 776760 w 859630"/>
                      <a:gd name="connsiteY14" fmla="*/ 149844 h 280695"/>
                      <a:gd name="connsiteX15" fmla="*/ 776760 w 859630"/>
                      <a:gd name="connsiteY15" fmla="*/ 149844 h 280695"/>
                      <a:gd name="connsiteX16" fmla="*/ 34815 w 859630"/>
                      <a:gd name="connsiteY16" fmla="*/ 209084 h 280695"/>
                      <a:gd name="connsiteX17" fmla="*/ 32390 w 859630"/>
                      <a:gd name="connsiteY17" fmla="*/ 211948 h 280695"/>
                      <a:gd name="connsiteX18" fmla="*/ 36601 w 859630"/>
                      <a:gd name="connsiteY18" fmla="*/ 261421 h 280695"/>
                      <a:gd name="connsiteX19" fmla="*/ 86073 w 859630"/>
                      <a:gd name="connsiteY19" fmla="*/ 257211 h 280695"/>
                      <a:gd name="connsiteX20" fmla="*/ 726060 w 859630"/>
                      <a:gd name="connsiteY20" fmla="*/ 198966 h 2806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859630" h="280695">
                        <a:moveTo>
                          <a:pt x="663079" y="199493"/>
                        </a:moveTo>
                        <a:cubicBezTo>
                          <a:pt x="643700" y="199493"/>
                          <a:pt x="627992" y="215201"/>
                          <a:pt x="627992" y="234580"/>
                        </a:cubicBezTo>
                        <a:cubicBezTo>
                          <a:pt x="627992" y="253958"/>
                          <a:pt x="643700" y="269667"/>
                          <a:pt x="663079" y="269667"/>
                        </a:cubicBezTo>
                        <a:lnTo>
                          <a:pt x="807286" y="269667"/>
                        </a:lnTo>
                        <a:cubicBezTo>
                          <a:pt x="808630" y="269752"/>
                          <a:pt x="809977" y="269752"/>
                          <a:pt x="811321" y="269667"/>
                        </a:cubicBezTo>
                        <a:cubicBezTo>
                          <a:pt x="818074" y="269668"/>
                          <a:pt x="824672" y="267653"/>
                          <a:pt x="830268" y="263877"/>
                        </a:cubicBezTo>
                        <a:lnTo>
                          <a:pt x="832724" y="262298"/>
                        </a:lnTo>
                        <a:lnTo>
                          <a:pt x="833777" y="261421"/>
                        </a:lnTo>
                        <a:lnTo>
                          <a:pt x="833777" y="261421"/>
                        </a:lnTo>
                        <a:lnTo>
                          <a:pt x="836057" y="259667"/>
                        </a:lnTo>
                        <a:cubicBezTo>
                          <a:pt x="842926" y="253120"/>
                          <a:pt x="846850" y="244069"/>
                          <a:pt x="846934" y="234580"/>
                        </a:cubicBezTo>
                        <a:lnTo>
                          <a:pt x="846934" y="85811"/>
                        </a:lnTo>
                        <a:cubicBezTo>
                          <a:pt x="846934" y="66432"/>
                          <a:pt x="831226" y="50724"/>
                          <a:pt x="811847" y="50724"/>
                        </a:cubicBezTo>
                        <a:cubicBezTo>
                          <a:pt x="792469" y="50724"/>
                          <a:pt x="776760" y="66432"/>
                          <a:pt x="776760" y="85811"/>
                        </a:cubicBezTo>
                        <a:lnTo>
                          <a:pt x="776760" y="149844"/>
                        </a:lnTo>
                        <a:lnTo>
                          <a:pt x="776760" y="149844"/>
                        </a:lnTo>
                        <a:cubicBezTo>
                          <a:pt x="555519" y="-38680"/>
                          <a:pt x="223339" y="-12157"/>
                          <a:pt x="34815" y="209084"/>
                        </a:cubicBezTo>
                        <a:cubicBezTo>
                          <a:pt x="34002" y="210034"/>
                          <a:pt x="33195" y="210991"/>
                          <a:pt x="32390" y="211948"/>
                        </a:cubicBezTo>
                        <a:cubicBezTo>
                          <a:pt x="19892" y="226773"/>
                          <a:pt x="21776" y="248923"/>
                          <a:pt x="36601" y="261421"/>
                        </a:cubicBezTo>
                        <a:cubicBezTo>
                          <a:pt x="51425" y="273919"/>
                          <a:pt x="73575" y="272035"/>
                          <a:pt x="86073" y="257211"/>
                        </a:cubicBezTo>
                        <a:cubicBezTo>
                          <a:pt x="247191" y="65304"/>
                          <a:pt x="532946" y="39299"/>
                          <a:pt x="726060" y="198966"/>
                        </a:cubicBezTo>
                        <a:close/>
                      </a:path>
                    </a:pathLst>
                  </a:custGeom>
                  <a:solidFill>
                    <a:srgbClr val="FCAF17"/>
                  </a:solidFill>
                  <a:ln w="1746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AU" sz="1418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endParaRPr>
                  </a:p>
                </p:txBody>
              </p:sp>
            </p:grp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8C47663-177C-4D55-8286-85C475FD440A}"/>
                    </a:ext>
                  </a:extLst>
                </p:cNvPr>
                <p:cNvSpPr txBox="1"/>
                <p:nvPr/>
              </p:nvSpPr>
              <p:spPr>
                <a:xfrm>
                  <a:off x="1092257" y="717717"/>
                  <a:ext cx="927266" cy="8207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AU" sz="36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Helvetica" panose="020B0604020202020204" pitchFamily="34" charset="0"/>
                    </a:rPr>
                    <a:t>20</a:t>
                  </a:r>
                  <a:endParaRPr kumimoji="0" lang="en-AU" sz="40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2D0EF8E-FD21-4F84-BC86-DC4801B8029F}"/>
                    </a:ext>
                  </a:extLst>
                </p:cNvPr>
                <p:cNvSpPr txBox="1"/>
                <p:nvPr/>
              </p:nvSpPr>
              <p:spPr>
                <a:xfrm>
                  <a:off x="2465135" y="504987"/>
                  <a:ext cx="3327779" cy="12897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Stories leading to change – planned or made</a:t>
                  </a:r>
                  <a:r>
                    <a:rPr kumimoji="0" lang="en-AU" sz="2000" b="0" i="0" u="none" strike="noStrike" kern="1200" cap="none" spc="0" normalizeH="0" baseline="30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4</a:t>
                  </a:r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FA0D5F9E-595B-42CD-90EE-642BF5B07041}"/>
                  </a:ext>
                </a:extLst>
              </p:cNvPr>
              <p:cNvGrpSpPr/>
              <p:nvPr/>
            </p:nvGrpSpPr>
            <p:grpSpPr>
              <a:xfrm>
                <a:off x="4215897" y="1755754"/>
                <a:ext cx="2970773" cy="1048044"/>
                <a:chOff x="2893591" y="5175427"/>
                <a:chExt cx="2970773" cy="1048044"/>
              </a:xfrm>
            </p:grpSpPr>
            <p:pic>
              <p:nvPicPr>
                <p:cNvPr id="32" name="Graphic 31" descr="Open envelope">
                  <a:extLst>
                    <a:ext uri="{FF2B5EF4-FFF2-40B4-BE49-F238E27FC236}">
                      <a16:creationId xmlns:a16="http://schemas.microsoft.com/office/drawing/2014/main" id="{C293550B-FC73-416A-8762-C9DB866E5F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7063" y="5175427"/>
                  <a:ext cx="1037301" cy="1037301"/>
                </a:xfrm>
                <a:prstGeom prst="rect">
                  <a:avLst/>
                </a:prstGeom>
              </p:spPr>
            </p:pic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CFE0F49-C407-44E8-B9E3-342F1273E509}"/>
                    </a:ext>
                  </a:extLst>
                </p:cNvPr>
                <p:cNvSpPr txBox="1"/>
                <p:nvPr/>
              </p:nvSpPr>
              <p:spPr>
                <a:xfrm>
                  <a:off x="2893591" y="5207808"/>
                  <a:ext cx="2047355" cy="101566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AU" sz="4000" dirty="0">
                      <a:solidFill>
                        <a:prstClr val="black"/>
                      </a:solidFill>
                      <a:latin typeface="Arial" panose="020B0604020202020204" pitchFamily="34" charset="0"/>
                      <a:cs typeface="Helvetica" panose="020B0604020202020204" pitchFamily="34" charset="0"/>
                    </a:rPr>
                    <a:t>99.6</a:t>
                  </a:r>
                  <a:r>
                    <a:rPr kumimoji="0" lang="en-AU" sz="400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%</a:t>
                  </a:r>
                  <a:br>
                    <a:rPr kumimoji="0" lang="en-AU" sz="1418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</a:br>
                  <a:r>
                    <a:rPr kumimoji="0" lang="en-AU" sz="200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Response Rate</a:t>
                  </a:r>
                  <a:r>
                    <a:rPr kumimoji="0" lang="en-AU" sz="2000" i="0" u="none" strike="noStrike" kern="1200" cap="none" spc="0" normalizeH="0" baseline="30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Helvetica" panose="020B0604020202020204" pitchFamily="34" charset="0"/>
                    </a:rPr>
                    <a:t>3</a:t>
                  </a:r>
                  <a:endParaRPr kumimoji="0" lang="en-AU" sz="1418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Helvetica" panose="020B0604020202020204" pitchFamily="34" charset="0"/>
                  </a:endParaRPr>
                </a:p>
              </p:txBody>
            </p:sp>
          </p:grpSp>
        </p:grpSp>
        <p:sp>
          <p:nvSpPr>
            <p:cNvPr id="65" name="TextBox 64">
              <a:hlinkClick r:id="rId8"/>
              <a:extLst>
                <a:ext uri="{FF2B5EF4-FFF2-40B4-BE49-F238E27FC236}">
                  <a16:creationId xmlns:a16="http://schemas.microsoft.com/office/drawing/2014/main" id="{B08F6FD3-5AE1-4A4E-98F0-008F3A9AADF6}"/>
                </a:ext>
              </a:extLst>
            </p:cNvPr>
            <p:cNvSpPr txBox="1"/>
            <p:nvPr/>
          </p:nvSpPr>
          <p:spPr>
            <a:xfrm>
              <a:off x="112647" y="1459005"/>
              <a:ext cx="9375907" cy="156966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Helvetica" panose="020B0604020202020204" pitchFamily="34" charset="0"/>
                </a:rPr>
                <a:t>WA Health Care Opinion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Helvetica" panose="020B0604020202020204" pitchFamily="34" charset="0"/>
                </a:rPr>
                <a:t>Summary for 2025/26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3894D1F-B371-4DBE-945A-5DC85CE00E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179" y="496592"/>
            <a:ext cx="3442476" cy="633415"/>
          </a:xfrm>
          <a:prstGeom prst="rect">
            <a:avLst/>
          </a:prstGeom>
        </p:spPr>
      </p:pic>
      <p:pic>
        <p:nvPicPr>
          <p:cNvPr id="12" name="Picture 11">
            <a:hlinkClick r:id="rId10"/>
            <a:extLst>
              <a:ext uri="{FF2B5EF4-FFF2-40B4-BE49-F238E27FC236}">
                <a16:creationId xmlns:a16="http://schemas.microsoft.com/office/drawing/2014/main" id="{5A865A73-B002-41F6-8957-5590A9FEB3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519" y="525736"/>
            <a:ext cx="1628532" cy="626135"/>
          </a:xfrm>
          <a:prstGeom prst="rect">
            <a:avLst/>
          </a:prstGeom>
        </p:spPr>
      </p:pic>
      <p:pic>
        <p:nvPicPr>
          <p:cNvPr id="13" name="Picture 12">
            <a:hlinkClick r:id="rId12"/>
            <a:extLst>
              <a:ext uri="{FF2B5EF4-FFF2-40B4-BE49-F238E27FC236}">
                <a16:creationId xmlns:a16="http://schemas.microsoft.com/office/drawing/2014/main" id="{41D12E72-E3CE-41A3-AD67-93D4F577781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791" y="549780"/>
            <a:ext cx="2078957" cy="488102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7E81DC71-97CF-43B3-BE1C-EA2A7BBE60D3}"/>
              </a:ext>
            </a:extLst>
          </p:cNvPr>
          <p:cNvSpPr/>
          <p:nvPr/>
        </p:nvSpPr>
        <p:spPr>
          <a:xfrm>
            <a:off x="-12918" y="11354688"/>
            <a:ext cx="96141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Explanatory Notes:</a:t>
            </a:r>
          </a:p>
          <a:p>
            <a:pPr defTabSz="457200">
              <a:defRPr/>
            </a:pPr>
            <a:r>
              <a:rPr lang="en-A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A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 counts as per story activity report </a:t>
            </a:r>
            <a:r>
              <a:rPr lang="en-AU" sz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generated 31 </a:t>
            </a:r>
            <a:r>
              <a:rPr lang="en-A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 2026. Count of stories for each Health Service Provider may result in duplicate counts when more than one Health Service provider is part of a story. </a:t>
            </a: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total number of </a:t>
            </a:r>
            <a:r>
              <a:rPr lang="en-A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Service Provider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staff registered to receive story alerts from Care Opinion as of the end of the 2025/26 financial year.  </a:t>
            </a: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percentage of stories which have received a response from a Health Service Provider. </a:t>
            </a: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</a:t>
            </a:r>
            <a:r>
              <a:rPr kumimoji="0" lang="en-A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total number of stories published where the Health Service Provider has responded with either ‘a planned change’ or ‘made a change’. Not all stories provide the opportunity to create a change but when the opportunity arises, highlighting the change allows everyone to improve from one person’s experience. </a:t>
            </a:r>
            <a:endParaRPr lang="en-A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415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a945cf-1c5d-442e-ab7f-ce30bbf7550d">
      <Terms xmlns="http://schemas.microsoft.com/office/infopath/2007/PartnerControls"/>
    </lcf76f155ced4ddcb4097134ff3c332f>
    <TaxCatchAll xmlns="5e62bdcc-8e62-43e4-8da0-61e3e62fe578" xsi:nil="true"/>
    <_Flow_SignoffStatus xmlns="b5a945cf-1c5d-442e-ab7f-ce30bbf7550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2521F8AD37894FA1DC19159F246071" ma:contentTypeVersion="19" ma:contentTypeDescription="Create a new document." ma:contentTypeScope="" ma:versionID="6fca7081eb0441d1c0cee5ed9fe1f229">
  <xsd:schema xmlns:xsd="http://www.w3.org/2001/XMLSchema" xmlns:xs="http://www.w3.org/2001/XMLSchema" xmlns:p="http://schemas.microsoft.com/office/2006/metadata/properties" xmlns:ns2="b5a945cf-1c5d-442e-ab7f-ce30bbf7550d" xmlns:ns3="5e62bdcc-8e62-43e4-8da0-61e3e62fe578" targetNamespace="http://schemas.microsoft.com/office/2006/metadata/properties" ma:root="true" ma:fieldsID="01fc5ed6fcb3a5a94d3feaa34d985209" ns2:_="" ns3:_="">
    <xsd:import namespace="b5a945cf-1c5d-442e-ab7f-ce30bbf7550d"/>
    <xsd:import namespace="5e62bdcc-8e62-43e4-8da0-61e3e62fe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a945cf-1c5d-442e-ab7f-ce30bbf755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9ad0fa5-9aee-46f1-99a6-b97bf4de3b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62bdcc-8e62-43e4-8da0-61e3e62fe57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6a9d9d-8ade-41e0-b1d9-368c812f2ea4}" ma:internalName="TaxCatchAll" ma:showField="CatchAllData" ma:web="5e62bdcc-8e62-43e4-8da0-61e3e62fe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B42A32-24FF-4FAF-A094-D244FB6983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12370E-78E2-4F7B-9180-893686B24224}">
  <ds:schemaRefs>
    <ds:schemaRef ds:uri="f316e3a2-58a2-4770-a19e-571437efb71a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metadata/properties"/>
    <ds:schemaRef ds:uri="60467dbe-e0bc-428a-a5cb-f62816cee8ba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909EF25-A3C1-48FF-8F82-96A5638E8F44}"/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220</Words>
  <Application>Microsoft Office PowerPoint</Application>
  <PresentationFormat>A3 Paper (297x420 mm)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Bartholomaeus, Caitlin</dc:creator>
  <cp:lastModifiedBy>Atkinson, Michael</cp:lastModifiedBy>
  <cp:revision>4</cp:revision>
  <dcterms:created xsi:type="dcterms:W3CDTF">2020-07-21T03:50:51Z</dcterms:created>
  <dcterms:modified xsi:type="dcterms:W3CDTF">2026-07-31T06:36:59Z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0x0101009D2521F8AD37894FA1DC19159F246071</vt:lpwstr>
  </property>
  <property fmtid="{D5CDD505-2E9C-101B-9397-08002B2CF9AE}" pid="3" name="MediaServiceImageTags">
    <vt:lpwstr/>
  </property>
</Properties>
</file>